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1E1B"/>
    <a:srgbClr val="911715"/>
    <a:srgbClr val="C5C4C4"/>
    <a:srgbClr val="E2E1E1"/>
    <a:srgbClr val="CDD2D5"/>
    <a:srgbClr val="90201C"/>
    <a:srgbClr val="92211D"/>
    <a:srgbClr val="7D1712"/>
    <a:srgbClr val="8D20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3048" y="7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8EF26-26D8-4636-A4C6-4FA8D544FC6C}" type="datetimeFigureOut">
              <a:rPr lang="it-IT" smtClean="0"/>
              <a:t>13/11/2024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0271-832C-43B6-AE1B-15A8F5414E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9010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8EF26-26D8-4636-A4C6-4FA8D544FC6C}" type="datetimeFigureOut">
              <a:rPr lang="it-IT" smtClean="0"/>
              <a:t>13/11/2024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0271-832C-43B6-AE1B-15A8F5414E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6606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8EF26-26D8-4636-A4C6-4FA8D544FC6C}" type="datetimeFigureOut">
              <a:rPr lang="it-IT" smtClean="0"/>
              <a:t>13/11/2024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0271-832C-43B6-AE1B-15A8F5414E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1733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8EF26-26D8-4636-A4C6-4FA8D544FC6C}" type="datetimeFigureOut">
              <a:rPr lang="it-IT" smtClean="0"/>
              <a:t>13/11/2024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0271-832C-43B6-AE1B-15A8F5414E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8471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8EF26-26D8-4636-A4C6-4FA8D544FC6C}" type="datetimeFigureOut">
              <a:rPr lang="it-IT" smtClean="0"/>
              <a:t>13/11/2024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0271-832C-43B6-AE1B-15A8F5414E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8423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8EF26-26D8-4636-A4C6-4FA8D544FC6C}" type="datetimeFigureOut">
              <a:rPr lang="it-IT" smtClean="0"/>
              <a:t>13/11/2024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0271-832C-43B6-AE1B-15A8F5414E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6458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8EF26-26D8-4636-A4C6-4FA8D544FC6C}" type="datetimeFigureOut">
              <a:rPr lang="it-IT" smtClean="0"/>
              <a:t>13/11/2024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0271-832C-43B6-AE1B-15A8F5414E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4416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8EF26-26D8-4636-A4C6-4FA8D544FC6C}" type="datetimeFigureOut">
              <a:rPr lang="it-IT" smtClean="0"/>
              <a:t>13/11/2024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0271-832C-43B6-AE1B-15A8F5414E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2848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8EF26-26D8-4636-A4C6-4FA8D544FC6C}" type="datetimeFigureOut">
              <a:rPr lang="it-IT" smtClean="0"/>
              <a:t>13/11/2024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0271-832C-43B6-AE1B-15A8F5414E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7370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8EF26-26D8-4636-A4C6-4FA8D544FC6C}" type="datetimeFigureOut">
              <a:rPr lang="it-IT" smtClean="0"/>
              <a:t>13/11/2024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0271-832C-43B6-AE1B-15A8F5414E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3618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8EF26-26D8-4636-A4C6-4FA8D544FC6C}" type="datetimeFigureOut">
              <a:rPr lang="it-IT" smtClean="0"/>
              <a:t>13/11/2024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0271-832C-43B6-AE1B-15A8F5414E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5093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8EF26-26D8-4636-A4C6-4FA8D544FC6C}" type="datetimeFigureOut">
              <a:rPr lang="it-IT" smtClean="0"/>
              <a:t>13/11/2024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50271-832C-43B6-AE1B-15A8F5414E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8077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bg1">
                <a:lumMod val="95000"/>
              </a:schemeClr>
            </a:gs>
            <a:gs pos="95000">
              <a:schemeClr val="bg1">
                <a:lumMod val="85000"/>
              </a:schemeClr>
            </a:gs>
            <a:gs pos="80000">
              <a:schemeClr val="bg1">
                <a:lumMod val="95000"/>
              </a:schemeClr>
            </a:gs>
            <a:gs pos="37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33" y="1221699"/>
            <a:ext cx="5356440" cy="2364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magin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34" y="3787971"/>
            <a:ext cx="5356439" cy="238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magin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5" y="188468"/>
            <a:ext cx="1295835" cy="924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 descr="Nessuna descrizione della foto disponibile."/>
          <p:cNvPicPr/>
          <p:nvPr/>
        </p:nvPicPr>
        <p:blipFill>
          <a:blip r:embed="rId5" cstate="print">
            <a:clrChange>
              <a:clrFrom>
                <a:srgbClr val="FFEB68"/>
              </a:clrFrom>
              <a:clrTo>
                <a:srgbClr val="FFEB6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773" y="60960"/>
            <a:ext cx="1116227" cy="107757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sellaDiTesto 7"/>
          <p:cNvSpPr txBox="1"/>
          <p:nvPr/>
        </p:nvSpPr>
        <p:spPr>
          <a:xfrm>
            <a:off x="321417" y="9401275"/>
            <a:ext cx="6215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800" b="1" dirty="0">
                <a:solidFill>
                  <a:srgbClr val="92211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Realizzato nell’ambito del Programma generale di intervento della Regione Lombardia  con l’utilizzo</a:t>
            </a:r>
          </a:p>
          <a:p>
            <a:pPr algn="ctr"/>
            <a:r>
              <a:rPr lang="it-IT" sz="800" b="1" dirty="0">
                <a:solidFill>
                  <a:srgbClr val="92211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dei fondi del Ministero delle Imprese e del Made in </a:t>
            </a:r>
            <a:r>
              <a:rPr lang="it-IT" sz="800" b="1" dirty="0" err="1">
                <a:solidFill>
                  <a:srgbClr val="92211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Italy</a:t>
            </a:r>
            <a:r>
              <a:rPr lang="it-IT" sz="800" b="1" dirty="0">
                <a:solidFill>
                  <a:srgbClr val="92211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ai sensi del D.M. 6 maggio 2022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95854" y="8287481"/>
            <a:ext cx="58769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>
                <a:solidFill>
                  <a:srgbClr val="8B1E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Venerdì 31 maggio ore 15,30</a:t>
            </a:r>
          </a:p>
          <a:p>
            <a:pPr algn="ctr"/>
            <a:r>
              <a:rPr lang="it-IT" sz="1400" b="1" dirty="0">
                <a:solidFill>
                  <a:srgbClr val="7D17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presso La Porta del Cuore via Appennini, 147/A Milano</a:t>
            </a:r>
            <a:endParaRPr lang="it-IT" sz="1400" dirty="0">
              <a:solidFill>
                <a:srgbClr val="7D17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it-IT" sz="2000" b="1" dirty="0">
                <a:solidFill>
                  <a:srgbClr val="7D17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SEGUIRA’ RINFRESCO</a:t>
            </a:r>
            <a:endParaRPr lang="it-IT" sz="2000" dirty="0">
              <a:solidFill>
                <a:srgbClr val="7D17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72964" y="6420158"/>
            <a:ext cx="5503430" cy="215443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pPr algn="ctr"/>
            <a:r>
              <a:rPr lang="it-IT" sz="1400" b="1" dirty="0">
                <a:solidFill>
                  <a:srgbClr val="8D20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Intervengono:</a:t>
            </a:r>
          </a:p>
          <a:p>
            <a:pPr algn="ctr"/>
            <a:r>
              <a:rPr lang="it-IT" sz="1400" b="1" dirty="0">
                <a:solidFill>
                  <a:srgbClr val="8D20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2000" b="1" dirty="0">
                <a:solidFill>
                  <a:srgbClr val="8D20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ARMANDO GOLLINUCCI</a:t>
            </a:r>
          </a:p>
          <a:p>
            <a:pPr algn="ctr"/>
            <a:r>
              <a:rPr lang="it-IT" sz="1400" b="1" dirty="0">
                <a:solidFill>
                  <a:srgbClr val="8D20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Presidente Unione Nazionale Consumatori Lombardia</a:t>
            </a:r>
          </a:p>
          <a:p>
            <a:pPr algn="ctr"/>
            <a:r>
              <a:rPr lang="it-IT" sz="2000" b="1" dirty="0">
                <a:solidFill>
                  <a:srgbClr val="8D20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SIMONA PIGINI</a:t>
            </a:r>
          </a:p>
          <a:p>
            <a:pPr algn="ctr"/>
            <a:r>
              <a:rPr lang="it-IT" sz="1400" b="1" dirty="0">
                <a:solidFill>
                  <a:srgbClr val="8D20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Avvocato</a:t>
            </a:r>
          </a:p>
          <a:p>
            <a:pPr algn="ctr"/>
            <a:r>
              <a:rPr lang="it-IT" sz="2000" b="1" dirty="0">
                <a:solidFill>
                  <a:srgbClr val="8D20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DIEGO LONGANO</a:t>
            </a:r>
          </a:p>
          <a:p>
            <a:pPr algn="ctr"/>
            <a:r>
              <a:rPr lang="it-IT" sz="1400" b="1" dirty="0">
                <a:solidFill>
                  <a:srgbClr val="8D20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Avvocato</a:t>
            </a:r>
          </a:p>
          <a:p>
            <a:endParaRPr lang="it-IT" dirty="0">
              <a:solidFill>
                <a:srgbClr val="8D201B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241612" y="290471"/>
            <a:ext cx="4392997" cy="461665"/>
          </a:xfrm>
          <a:prstGeom prst="rect">
            <a:avLst/>
          </a:prstGeom>
          <a:noFill/>
          <a:ln w="28575">
            <a:solidFill>
              <a:srgbClr val="8B1E1B"/>
            </a:solidFill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9020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I DIRITTI DEI CONSUMATORI</a:t>
            </a:r>
          </a:p>
        </p:txBody>
      </p:sp>
      <p:cxnSp>
        <p:nvCxnSpPr>
          <p:cNvPr id="15" name="Connettore 1 14"/>
          <p:cNvCxnSpPr/>
          <p:nvPr/>
        </p:nvCxnSpPr>
        <p:spPr>
          <a:xfrm flipV="1">
            <a:off x="0" y="9285723"/>
            <a:ext cx="6858000" cy="40640"/>
          </a:xfrm>
          <a:prstGeom prst="line">
            <a:avLst/>
          </a:prstGeom>
          <a:ln w="12700">
            <a:solidFill>
              <a:srgbClr val="9117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29665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</TotalTime>
  <Words>73</Words>
  <Application>Microsoft Office PowerPoint</Application>
  <PresentationFormat>A4 (21x29,7 cm)</PresentationFormat>
  <Paragraphs>13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Courier New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Maurizio</dc:creator>
  <cp:lastModifiedBy>Marcchino Bolli</cp:lastModifiedBy>
  <cp:revision>3</cp:revision>
  <dcterms:created xsi:type="dcterms:W3CDTF">2024-04-15T19:56:30Z</dcterms:created>
  <dcterms:modified xsi:type="dcterms:W3CDTF">2024-11-13T14:02:31Z</dcterms:modified>
</cp:coreProperties>
</file>